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  <p:sldMasterId id="2147483852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AE58BD-BF75-420B-A52F-24E526D0D66F}" type="doc">
      <dgm:prSet loTypeId="urn:microsoft.com/office/officeart/2008/layout/TitledPictureBlocks" loCatId="picture" qsTypeId="urn:microsoft.com/office/officeart/2005/8/quickstyle/simple4" qsCatId="simple" csTypeId="urn:microsoft.com/office/officeart/2005/8/colors/colorful1" csCatId="colorful" phldr="1"/>
      <dgm:spPr/>
    </dgm:pt>
    <dgm:pt modelId="{EB45B355-3F9F-40A6-A60D-230199205A4C}">
      <dgm:prSet phldrT="[文字]"/>
      <dgm:spPr/>
      <dgm:t>
        <a:bodyPr/>
        <a:lstStyle/>
        <a:p>
          <a:r>
            <a:rPr lang="zh-TW" altLang="en-US" dirty="0" smtClean="0"/>
            <a:t>服飾</a:t>
          </a:r>
          <a:endParaRPr lang="zh-TW" dirty="0"/>
        </a:p>
      </dgm:t>
      <dgm:extLst>
        <a:ext uri="{E40237B7-FDA0-4F09-8148-C483321AD2D9}">
          <dgm14:cNvPr xmlns:dgm14="http://schemas.microsoft.com/office/drawing/2010/diagram" id="0" name="" descr="連續圖片清單" title="SmartArt"/>
        </a:ext>
      </dgm:extLst>
    </dgm:pt>
    <dgm:pt modelId="{954BAF29-B2C1-4B94-B7DB-98E499C9C523}" type="parTrans" cxnId="{FB13076C-5650-49B5-BC65-725E4DA53253}">
      <dgm:prSet/>
      <dgm:spPr/>
      <dgm:t>
        <a:bodyPr/>
        <a:lstStyle/>
        <a:p>
          <a:endParaRPr lang="zh-TW"/>
        </a:p>
      </dgm:t>
    </dgm:pt>
    <dgm:pt modelId="{7384D436-64F4-4296-969B-28FBC0B2FF1C}" type="sibTrans" cxnId="{FB13076C-5650-49B5-BC65-725E4DA53253}">
      <dgm:prSet/>
      <dgm:spPr/>
      <dgm:t>
        <a:bodyPr/>
        <a:lstStyle/>
        <a:p>
          <a:endParaRPr lang="zh-TW"/>
        </a:p>
      </dgm:t>
    </dgm:pt>
    <dgm:pt modelId="{C75DE5DA-0571-45E8-92CA-E1B5B2380044}">
      <dgm:prSet phldrT="[文字]" custT="1"/>
      <dgm:spPr/>
      <dgm:t>
        <a:bodyPr/>
        <a:lstStyle/>
        <a:p>
          <a:endParaRPr lang="zh-TW" altLang="en-US" sz="1400" dirty="0"/>
        </a:p>
      </dgm:t>
    </dgm:pt>
    <dgm:pt modelId="{A2F28518-0A2C-4535-863B-969FBD17B027}" type="parTrans" cxnId="{CE9A4ED2-B576-4491-9933-C2B080305DBC}">
      <dgm:prSet/>
      <dgm:spPr/>
      <dgm:t>
        <a:bodyPr/>
        <a:lstStyle/>
        <a:p>
          <a:endParaRPr lang="zh-TW"/>
        </a:p>
      </dgm:t>
    </dgm:pt>
    <dgm:pt modelId="{7D9F6423-6AB8-4022-A59A-33B409811C0C}" type="sibTrans" cxnId="{CE9A4ED2-B576-4491-9933-C2B080305DBC}">
      <dgm:prSet/>
      <dgm:spPr/>
      <dgm:t>
        <a:bodyPr/>
        <a:lstStyle/>
        <a:p>
          <a:endParaRPr lang="zh-TW"/>
        </a:p>
      </dgm:t>
    </dgm:pt>
    <dgm:pt modelId="{3118A317-60D0-41A4-B2CC-B5D8017C791E}">
      <dgm:prSet phldrT="[文字]"/>
      <dgm:spPr/>
      <dgm:t>
        <a:bodyPr/>
        <a:lstStyle/>
        <a:p>
          <a:r>
            <a:rPr lang="zh-TW" altLang="en-US" dirty="0" smtClean="0"/>
            <a:t>配件</a:t>
          </a:r>
          <a:endParaRPr lang="zh-TW" dirty="0"/>
        </a:p>
      </dgm:t>
      <dgm:extLst>
        <a:ext uri="{E40237B7-FDA0-4F09-8148-C483321AD2D9}">
          <dgm14:cNvPr xmlns:dgm14="http://schemas.microsoft.com/office/drawing/2010/diagram" id="0" name="" title="Sma"/>
        </a:ext>
      </dgm:extLst>
    </dgm:pt>
    <dgm:pt modelId="{3F8F5809-48F8-44B9-BCB7-AE5DD5B0B62B}" type="parTrans" cxnId="{463787E1-FAF6-4E61-8A53-F38513C5611F}">
      <dgm:prSet/>
      <dgm:spPr/>
      <dgm:t>
        <a:bodyPr/>
        <a:lstStyle/>
        <a:p>
          <a:endParaRPr lang="zh-TW"/>
        </a:p>
      </dgm:t>
    </dgm:pt>
    <dgm:pt modelId="{E7B17F68-7FE7-4110-894E-92BF38DFD7CD}" type="sibTrans" cxnId="{463787E1-FAF6-4E61-8A53-F38513C5611F}">
      <dgm:prSet/>
      <dgm:spPr/>
      <dgm:t>
        <a:bodyPr/>
        <a:lstStyle/>
        <a:p>
          <a:endParaRPr lang="zh-TW"/>
        </a:p>
      </dgm:t>
    </dgm:pt>
    <dgm:pt modelId="{898D354D-3324-45B8-9F8B-D4B77602A249}">
      <dgm:prSet phldrT="[文字]"/>
      <dgm:spPr/>
      <dgm:t>
        <a:bodyPr/>
        <a:lstStyle/>
        <a:p>
          <a:endParaRPr lang="zh-TW"/>
        </a:p>
      </dgm:t>
    </dgm:pt>
    <dgm:pt modelId="{7E025199-E2D8-4DD4-A9EF-BB372E656202}" type="parTrans" cxnId="{808A7BF3-D80F-4C6D-985F-FAE1D7F56FC3}">
      <dgm:prSet/>
      <dgm:spPr/>
      <dgm:t>
        <a:bodyPr/>
        <a:lstStyle/>
        <a:p>
          <a:endParaRPr lang="zh-TW"/>
        </a:p>
      </dgm:t>
    </dgm:pt>
    <dgm:pt modelId="{D67B3502-2D7B-46AE-9CAB-26C084B296DB}" type="sibTrans" cxnId="{808A7BF3-D80F-4C6D-985F-FAE1D7F56FC3}">
      <dgm:prSet/>
      <dgm:spPr/>
      <dgm:t>
        <a:bodyPr/>
        <a:lstStyle/>
        <a:p>
          <a:endParaRPr lang="zh-TW"/>
        </a:p>
      </dgm:t>
    </dgm:pt>
    <dgm:pt modelId="{873C74DC-0DCF-4B33-A8A7-3A3579F1E993}" type="pres">
      <dgm:prSet presAssocID="{F2AE58BD-BF75-420B-A52F-24E526D0D66F}" presName="rootNode" presStyleCnt="0">
        <dgm:presLayoutVars>
          <dgm:chMax/>
          <dgm:chPref/>
          <dgm:dir/>
          <dgm:animLvl val="lvl"/>
        </dgm:presLayoutVars>
      </dgm:prSet>
      <dgm:spPr/>
    </dgm:pt>
    <dgm:pt modelId="{09286AAD-1D2E-415E-B25D-52AB426021E3}" type="pres">
      <dgm:prSet presAssocID="{EB45B355-3F9F-40A6-A60D-230199205A4C}" presName="composite" presStyleCnt="0"/>
      <dgm:spPr/>
    </dgm:pt>
    <dgm:pt modelId="{D1AE12B1-E798-434A-8E1F-32237B795067}" type="pres">
      <dgm:prSet presAssocID="{EB45B355-3F9F-40A6-A60D-230199205A4C}" presName="ParentText" presStyleLbl="node1" presStyleIdx="0" presStyleCnt="2" custScaleX="57254" custScaleY="100592" custLinFactNeighborX="-2" custLinFactNeighborY="-527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9541F0-9BCE-4EB6-91C0-A285A7595409}" type="pres">
      <dgm:prSet presAssocID="{EB45B355-3F9F-40A6-A60D-230199205A4C}" presName="Image" presStyleLbl="bgImgPlace1" presStyleIdx="0" presStyleCnt="2" custScaleX="57780" custScaleY="131910" custLinFactNeighborX="-2" custLinFactNeighborY="74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TW" altLang="en-US"/>
        </a:p>
      </dgm:t>
    </dgm:pt>
    <dgm:pt modelId="{D7B9039A-3493-4AD9-9D35-1AC2EE202FBF}" type="pres">
      <dgm:prSet presAssocID="{EB45B355-3F9F-40A6-A60D-230199205A4C}" presName="ChildText" presStyleLbl="fgAcc1" presStyleIdx="0" presStyleCnt="2" custScaleX="151589" custScaleY="239871" custLinFactNeighborX="6077" custLinFactNeighborY="323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0DBA9A-3FE7-48EC-B893-58E943CAF717}" type="pres">
      <dgm:prSet presAssocID="{7384D436-64F4-4296-969B-28FBC0B2FF1C}" presName="sibTrans" presStyleCnt="0"/>
      <dgm:spPr/>
    </dgm:pt>
    <dgm:pt modelId="{0A0C768B-EDAB-4695-A855-1C45925E58AC}" type="pres">
      <dgm:prSet presAssocID="{3118A317-60D0-41A4-B2CC-B5D8017C791E}" presName="composite" presStyleCnt="0"/>
      <dgm:spPr/>
    </dgm:pt>
    <dgm:pt modelId="{FC8CB05B-48D3-462F-A881-849210C5767D}" type="pres">
      <dgm:prSet presAssocID="{3118A317-60D0-41A4-B2CC-B5D8017C791E}" presName="ParentText" presStyleLbl="node1" presStyleIdx="1" presStyleCnt="2" custScaleX="56958" custLinFactNeighborX="-5008" custLinFactNeighborY="-566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D285E9-0639-4ADC-9572-81D7874FF05C}" type="pres">
      <dgm:prSet presAssocID="{3118A317-60D0-41A4-B2CC-B5D8017C791E}" presName="Image" presStyleLbl="bgImgPlace1" presStyleIdx="1" presStyleCnt="2" custScaleX="57180" custScaleY="80718" custLinFactNeighborX="-5009" custLinFactNeighborY="620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8F9AA8E3-C58B-4AA9-B225-00903B4F63E6}" type="pres">
      <dgm:prSet presAssocID="{3118A317-60D0-41A4-B2CC-B5D8017C791E}" presName="ChildText" presStyleLbl="fgAcc1" presStyleIdx="1" presStyleCnt="2" custScaleX="150452" custScaleY="239202" custLinFactNeighborX="-6166" custLinFactNeighborY="321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B13076C-5650-49B5-BC65-725E4DA53253}" srcId="{F2AE58BD-BF75-420B-A52F-24E526D0D66F}" destId="{EB45B355-3F9F-40A6-A60D-230199205A4C}" srcOrd="0" destOrd="0" parTransId="{954BAF29-B2C1-4B94-B7DB-98E499C9C523}" sibTransId="{7384D436-64F4-4296-969B-28FBC0B2FF1C}"/>
    <dgm:cxn modelId="{463787E1-FAF6-4E61-8A53-F38513C5611F}" srcId="{F2AE58BD-BF75-420B-A52F-24E526D0D66F}" destId="{3118A317-60D0-41A4-B2CC-B5D8017C791E}" srcOrd="1" destOrd="0" parTransId="{3F8F5809-48F8-44B9-BCB7-AE5DD5B0B62B}" sibTransId="{E7B17F68-7FE7-4110-894E-92BF38DFD7CD}"/>
    <dgm:cxn modelId="{394DFFC0-FD3C-4480-B97D-FDA8341BFD1C}" type="presOf" srcId="{EB45B355-3F9F-40A6-A60D-230199205A4C}" destId="{D1AE12B1-E798-434A-8E1F-32237B795067}" srcOrd="0" destOrd="0" presId="urn:microsoft.com/office/officeart/2008/layout/TitledPictureBlocks"/>
    <dgm:cxn modelId="{808A7BF3-D80F-4C6D-985F-FAE1D7F56FC3}" srcId="{3118A317-60D0-41A4-B2CC-B5D8017C791E}" destId="{898D354D-3324-45B8-9F8B-D4B77602A249}" srcOrd="0" destOrd="0" parTransId="{7E025199-E2D8-4DD4-A9EF-BB372E656202}" sibTransId="{D67B3502-2D7B-46AE-9CAB-26C084B296DB}"/>
    <dgm:cxn modelId="{EE1956A4-ECCA-489C-B61E-3E6D2DBEB261}" type="presOf" srcId="{C75DE5DA-0571-45E8-92CA-E1B5B2380044}" destId="{D7B9039A-3493-4AD9-9D35-1AC2EE202FBF}" srcOrd="0" destOrd="0" presId="urn:microsoft.com/office/officeart/2008/layout/TitledPictureBlocks"/>
    <dgm:cxn modelId="{BE437B90-DAA8-42AE-927B-8E068D5DFE78}" type="presOf" srcId="{3118A317-60D0-41A4-B2CC-B5D8017C791E}" destId="{FC8CB05B-48D3-462F-A881-849210C5767D}" srcOrd="0" destOrd="0" presId="urn:microsoft.com/office/officeart/2008/layout/TitledPictureBlocks"/>
    <dgm:cxn modelId="{CE9A4ED2-B576-4491-9933-C2B080305DBC}" srcId="{EB45B355-3F9F-40A6-A60D-230199205A4C}" destId="{C75DE5DA-0571-45E8-92CA-E1B5B2380044}" srcOrd="0" destOrd="0" parTransId="{A2F28518-0A2C-4535-863B-969FBD17B027}" sibTransId="{7D9F6423-6AB8-4022-A59A-33B409811C0C}"/>
    <dgm:cxn modelId="{1296B45A-3715-482B-9FB0-ED2E482A9DEF}" type="presOf" srcId="{F2AE58BD-BF75-420B-A52F-24E526D0D66F}" destId="{873C74DC-0DCF-4B33-A8A7-3A3579F1E993}" srcOrd="0" destOrd="0" presId="urn:microsoft.com/office/officeart/2008/layout/TitledPictureBlocks"/>
    <dgm:cxn modelId="{D42CF744-F3E2-472C-A554-0E2718ADFDBD}" type="presOf" srcId="{898D354D-3324-45B8-9F8B-D4B77602A249}" destId="{8F9AA8E3-C58B-4AA9-B225-00903B4F63E6}" srcOrd="0" destOrd="0" presId="urn:microsoft.com/office/officeart/2008/layout/TitledPictureBlocks"/>
    <dgm:cxn modelId="{A5149608-8EFC-4412-8CEE-463CBBBFDBC7}" type="presParOf" srcId="{873C74DC-0DCF-4B33-A8A7-3A3579F1E993}" destId="{09286AAD-1D2E-415E-B25D-52AB426021E3}" srcOrd="0" destOrd="0" presId="urn:microsoft.com/office/officeart/2008/layout/TitledPictureBlocks"/>
    <dgm:cxn modelId="{8A1A504A-D414-467D-AF7E-DE9F58386FEF}" type="presParOf" srcId="{09286AAD-1D2E-415E-B25D-52AB426021E3}" destId="{D1AE12B1-E798-434A-8E1F-32237B795067}" srcOrd="0" destOrd="0" presId="urn:microsoft.com/office/officeart/2008/layout/TitledPictureBlocks"/>
    <dgm:cxn modelId="{D3EA42FA-A6C1-4552-9522-83AC1E9BEA46}" type="presParOf" srcId="{09286AAD-1D2E-415E-B25D-52AB426021E3}" destId="{2F9541F0-9BCE-4EB6-91C0-A285A7595409}" srcOrd="1" destOrd="0" presId="urn:microsoft.com/office/officeart/2008/layout/TitledPictureBlocks"/>
    <dgm:cxn modelId="{562DC586-4745-4313-95A9-E7EC2F15CBF0}" type="presParOf" srcId="{09286AAD-1D2E-415E-B25D-52AB426021E3}" destId="{D7B9039A-3493-4AD9-9D35-1AC2EE202FBF}" srcOrd="2" destOrd="0" presId="urn:microsoft.com/office/officeart/2008/layout/TitledPictureBlocks"/>
    <dgm:cxn modelId="{333431D9-829A-4488-9D23-8B3263227ECE}" type="presParOf" srcId="{873C74DC-0DCF-4B33-A8A7-3A3579F1E993}" destId="{300DBA9A-3FE7-48EC-B893-58E943CAF717}" srcOrd="1" destOrd="0" presId="urn:microsoft.com/office/officeart/2008/layout/TitledPictureBlocks"/>
    <dgm:cxn modelId="{79F43E1D-FC91-450A-B30F-2352C9FFA35C}" type="presParOf" srcId="{873C74DC-0DCF-4B33-A8A7-3A3579F1E993}" destId="{0A0C768B-EDAB-4695-A855-1C45925E58AC}" srcOrd="2" destOrd="0" presId="urn:microsoft.com/office/officeart/2008/layout/TitledPictureBlocks"/>
    <dgm:cxn modelId="{29154973-6842-403F-947A-6BE52BAE4EFA}" type="presParOf" srcId="{0A0C768B-EDAB-4695-A855-1C45925E58AC}" destId="{FC8CB05B-48D3-462F-A881-849210C5767D}" srcOrd="0" destOrd="0" presId="urn:microsoft.com/office/officeart/2008/layout/TitledPictureBlocks"/>
    <dgm:cxn modelId="{817EE249-461D-4965-8A4D-EC1E9C144E71}" type="presParOf" srcId="{0A0C768B-EDAB-4695-A855-1C45925E58AC}" destId="{A8D285E9-0639-4ADC-9572-81D7874FF05C}" srcOrd="1" destOrd="0" presId="urn:microsoft.com/office/officeart/2008/layout/TitledPictureBlocks"/>
    <dgm:cxn modelId="{E618236C-2959-4C75-A4DE-84942C4B7802}" type="presParOf" srcId="{0A0C768B-EDAB-4695-A855-1C45925E58AC}" destId="{8F9AA8E3-C58B-4AA9-B225-00903B4F63E6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541F0-9BCE-4EB6-91C0-A285A7595409}">
      <dsp:nvSpPr>
        <dsp:cNvPr id="0" name=""/>
        <dsp:cNvSpPr/>
      </dsp:nvSpPr>
      <dsp:spPr>
        <a:xfrm>
          <a:off x="4947" y="684310"/>
          <a:ext cx="1842476" cy="3563987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B9039A-3493-4AD9-9D35-1AC2EE202FBF}">
      <dsp:nvSpPr>
        <dsp:cNvPr id="0" name=""/>
        <dsp:cNvSpPr/>
      </dsp:nvSpPr>
      <dsp:spPr>
        <a:xfrm>
          <a:off x="1797866" y="473283"/>
          <a:ext cx="2292134" cy="3775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 dirty="0"/>
        </a:p>
      </dsp:txBody>
      <dsp:txXfrm>
        <a:off x="1865000" y="540417"/>
        <a:ext cx="2157866" cy="3640746"/>
      </dsp:txXfrm>
    </dsp:sp>
    <dsp:sp modelId="{D1AE12B1-E798-434A-8E1F-32237B795067}">
      <dsp:nvSpPr>
        <dsp:cNvPr id="0" name=""/>
        <dsp:cNvSpPr/>
      </dsp:nvSpPr>
      <dsp:spPr>
        <a:xfrm>
          <a:off x="13333" y="157046"/>
          <a:ext cx="1825703" cy="4679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服飾</a:t>
          </a:r>
          <a:endParaRPr lang="zh-TW" sz="1600" kern="1200" dirty="0"/>
        </a:p>
      </dsp:txBody>
      <dsp:txXfrm>
        <a:off x="13333" y="157046"/>
        <a:ext cx="1825703" cy="467999"/>
      </dsp:txXfrm>
    </dsp:sp>
    <dsp:sp modelId="{A8D285E9-0639-4ADC-9572-81D7874FF05C}">
      <dsp:nvSpPr>
        <dsp:cNvPr id="0" name=""/>
        <dsp:cNvSpPr/>
      </dsp:nvSpPr>
      <dsp:spPr>
        <a:xfrm>
          <a:off x="4497110" y="1387416"/>
          <a:ext cx="1823343" cy="2180865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9AA8E3-C58B-4AA9-B225-00903B4F63E6}">
      <dsp:nvSpPr>
        <dsp:cNvPr id="0" name=""/>
        <dsp:cNvSpPr/>
      </dsp:nvSpPr>
      <dsp:spPr>
        <a:xfrm>
          <a:off x="6263599" y="483811"/>
          <a:ext cx="2274942" cy="3764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3600" kern="1200"/>
        </a:p>
      </dsp:txBody>
      <dsp:txXfrm>
        <a:off x="6330230" y="550442"/>
        <a:ext cx="2141680" cy="3631224"/>
      </dsp:txXfrm>
    </dsp:sp>
    <dsp:sp modelId="{FC8CB05B-48D3-462F-A881-849210C5767D}">
      <dsp:nvSpPr>
        <dsp:cNvPr id="0" name=""/>
        <dsp:cNvSpPr/>
      </dsp:nvSpPr>
      <dsp:spPr>
        <a:xfrm>
          <a:off x="4500682" y="180516"/>
          <a:ext cx="1816264" cy="46524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配件</a:t>
          </a:r>
          <a:endParaRPr lang="zh-TW" sz="1600" kern="1200" dirty="0"/>
        </a:p>
      </dsp:txBody>
      <dsp:txXfrm>
        <a:off x="4500682" y="180516"/>
        <a:ext cx="1816264" cy="465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 latinLnBrk="0">
              <a:defRPr lang="zh-TW" sz="1300"/>
            </a:lvl1pPr>
          </a:lstStyle>
          <a:p>
            <a:fld id="{7DAA13E9-5D10-47F7-8550-91F910F0CF2C}" type="datetimeFigureOut">
              <a:rPr lang="en-US" altLang="zh-TW"/>
              <a:t>5/29/2023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 latinLnBrk="0">
              <a:defRPr lang="zh-TW" sz="1300"/>
            </a:lvl1pPr>
          </a:lstStyle>
          <a:p>
            <a:fld id="{30091424-9344-4759-87C1-0824E13582D3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01185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 latinLnBrk="0">
              <a:defRPr lang="zh-TW" sz="1300"/>
            </a:lvl1pPr>
          </a:lstStyle>
          <a:p>
            <a:fld id="{027784FB-7C12-4F47-8415-22FD6BE9301B}" type="datetimeFigureOut">
              <a:t>2023/5/29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0" tIns="47840" rIns="95680" bIns="4784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562" y="4783306"/>
            <a:ext cx="5444490" cy="3354527"/>
          </a:xfrm>
          <a:prstGeom prst="rect">
            <a:avLst/>
          </a:prstGeom>
        </p:spPr>
        <p:txBody>
          <a:bodyPr vert="horz" lIns="95680" tIns="47840" rIns="95680" bIns="4784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 latinLnBrk="0">
              <a:defRPr lang="zh-TW" sz="1300"/>
            </a:lvl1pPr>
          </a:lstStyle>
          <a:p>
            <a:fld id="{0B59A281-F89D-46EC-8ED7-7525F0564EE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3394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zh-TW"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zh-TW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2023/5/29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2023/5/29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2023/5/29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970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69714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238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82872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220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558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5994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27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2023/5/29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022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3070492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9423399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938472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1571999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63902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673328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60979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zh-TW" sz="60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TW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2023/5/29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2023/5/29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zh-TW" sz="24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zh-TW" sz="24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2023/5/29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2023/5/29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2023/5/29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zh-TW"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zh-TW" sz="3200"/>
            </a:lvl1pPr>
            <a:lvl2pPr latinLnBrk="0">
              <a:defRPr lang="zh-TW" sz="2800"/>
            </a:lvl2pPr>
            <a:lvl3pPr latinLnBrk="0">
              <a:defRPr lang="zh-TW" sz="2400"/>
            </a:lvl3pPr>
            <a:lvl4pPr latinLnBrk="0">
              <a:defRPr lang="zh-TW" sz="2000"/>
            </a:lvl4pPr>
            <a:lvl5pPr latinLnBrk="0">
              <a:defRPr lang="zh-TW" sz="20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2023/5/29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zh-TW"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zh-TW" sz="32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2023/5/29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2023/5/29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zh-TW" altLang="en-US" smtClean="0"/>
              <a:t>2023/5/29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30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77334" y="120503"/>
            <a:ext cx="7297085" cy="868326"/>
          </a:xfrm>
        </p:spPr>
        <p:txBody>
          <a:bodyPr>
            <a:noAutofit/>
          </a:bodyPr>
          <a:lstStyle/>
          <a:p>
            <a:r>
              <a:rPr lang="zh-TW" altLang="zh-TW" sz="2800" b="1" dirty="0">
                <a:latin typeface="+mj-ea"/>
              </a:rPr>
              <a:t>嶺東科技</a:t>
            </a:r>
            <a:r>
              <a:rPr lang="zh-TW" altLang="zh-TW" sz="2800" b="1" dirty="0" smtClean="0">
                <a:latin typeface="+mj-ea"/>
              </a:rPr>
              <a:t>大學</a:t>
            </a:r>
            <a:r>
              <a:rPr lang="en-US" altLang="zh-TW" sz="2800" b="1" dirty="0" smtClean="0">
                <a:latin typeface="+mj-ea"/>
              </a:rPr>
              <a:t> </a:t>
            </a:r>
            <a:r>
              <a:rPr lang="zh-TW" altLang="zh-TW" sz="2800" b="1" dirty="0" smtClean="0">
                <a:latin typeface="+mj-ea"/>
              </a:rPr>
              <a:t>時尚</a:t>
            </a:r>
            <a:r>
              <a:rPr lang="zh-TW" altLang="zh-TW" sz="2800" b="1" dirty="0">
                <a:latin typeface="+mj-ea"/>
              </a:rPr>
              <a:t>經營</a:t>
            </a:r>
            <a:r>
              <a:rPr lang="zh-TW" altLang="zh-TW" sz="2800" b="1" dirty="0" smtClean="0">
                <a:latin typeface="+mj-ea"/>
              </a:rPr>
              <a:t>系</a:t>
            </a:r>
            <a:r>
              <a:rPr lang="en-US" altLang="zh-TW" sz="2800" b="1" smtClean="0">
                <a:latin typeface="+mj-ea"/>
              </a:rPr>
              <a:t/>
            </a:r>
            <a:br>
              <a:rPr lang="en-US" altLang="zh-TW" sz="2800" b="1" smtClean="0">
                <a:latin typeface="+mj-ea"/>
              </a:rPr>
            </a:br>
            <a:r>
              <a:rPr lang="en-US" altLang="zh-TW" sz="2800" b="1" smtClean="0">
                <a:latin typeface="+mj-ea"/>
              </a:rPr>
              <a:t>111</a:t>
            </a:r>
            <a:r>
              <a:rPr lang="zh-TW" altLang="zh-TW" sz="2800" b="1" smtClean="0">
                <a:latin typeface="+mj-ea"/>
              </a:rPr>
              <a:t>學年</a:t>
            </a:r>
            <a:r>
              <a:rPr lang="zh-TW" altLang="zh-TW" sz="2800" b="1" dirty="0">
                <a:latin typeface="+mj-ea"/>
              </a:rPr>
              <a:t>度四技二專甄選</a:t>
            </a:r>
            <a:r>
              <a:rPr lang="zh-TW" altLang="zh-TW" sz="2800" b="1" dirty="0" smtClean="0">
                <a:latin typeface="+mj-ea"/>
              </a:rPr>
              <a:t>入學</a:t>
            </a:r>
            <a:r>
              <a:rPr lang="en-US" altLang="zh-TW" sz="2800" b="1" dirty="0" smtClean="0">
                <a:latin typeface="+mj-ea"/>
              </a:rPr>
              <a:t>(</a:t>
            </a:r>
            <a:r>
              <a:rPr lang="zh-TW" altLang="en-US" sz="2800" b="1" dirty="0" smtClean="0">
                <a:latin typeface="+mj-ea"/>
              </a:rPr>
              <a:t>考古題</a:t>
            </a:r>
            <a:r>
              <a:rPr lang="en-US" altLang="zh-TW" sz="2800" b="1" dirty="0" smtClean="0">
                <a:latin typeface="+mj-ea"/>
              </a:rPr>
              <a:t>)</a:t>
            </a:r>
            <a:endParaRPr lang="zh-TW" sz="2800" b="1" dirty="0">
              <a:latin typeface="+mj-ea"/>
            </a:endParaRPr>
          </a:p>
        </p:txBody>
      </p:sp>
      <p:graphicFrame>
        <p:nvGraphicFramePr>
          <p:cNvPr id="5" name="內容版面配置區 2" descr="連續圖片清單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675045"/>
              </p:ext>
            </p:extLst>
          </p:nvPr>
        </p:nvGraphicFramePr>
        <p:xfrm>
          <a:off x="677334" y="2195033"/>
          <a:ext cx="8636787" cy="4248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3"/>
          <p:cNvSpPr txBox="1">
            <a:spLocks/>
          </p:cNvSpPr>
          <p:nvPr/>
        </p:nvSpPr>
        <p:spPr>
          <a:xfrm>
            <a:off x="677333" y="1157768"/>
            <a:ext cx="8360341" cy="11707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zh-TW" sz="2000" dirty="0"/>
              <a:t>第二階段實作術科測驗</a:t>
            </a:r>
            <a:r>
              <a:rPr lang="en-US" altLang="zh-TW" sz="2000" dirty="0"/>
              <a:t>-</a:t>
            </a:r>
            <a:r>
              <a:rPr lang="zh-TW" altLang="zh-TW" sz="2000" dirty="0"/>
              <a:t>行銷創意</a:t>
            </a:r>
            <a:r>
              <a:rPr lang="zh-TW" altLang="zh-TW" sz="2000" dirty="0" smtClean="0"/>
              <a:t>表達</a:t>
            </a:r>
            <a:endParaRPr lang="en-US" altLang="zh-TW" sz="2000" dirty="0" smtClean="0">
              <a:latin typeface="+mj-ea"/>
            </a:endParaRPr>
          </a:p>
          <a:p>
            <a:r>
              <a:rPr lang="zh-TW" altLang="en-US" sz="2000" dirty="0" smtClean="0">
                <a:latin typeface="+mj-ea"/>
              </a:rPr>
              <a:t>參考範例</a:t>
            </a:r>
            <a:endParaRPr lang="en-US" altLang="zh-TW" sz="2000" dirty="0" smtClean="0">
              <a:latin typeface="+mj-ea"/>
            </a:endParaRPr>
          </a:p>
          <a:p>
            <a:endParaRPr lang="en-US" altLang="zh-TW" sz="800" dirty="0" smtClean="0">
              <a:latin typeface="+mj-ea"/>
            </a:endParaRPr>
          </a:p>
          <a:p>
            <a:r>
              <a:rPr lang="zh-TW" altLang="en-US" sz="1400" dirty="0" smtClean="0">
                <a:latin typeface="+mj-ea"/>
              </a:rPr>
              <a:t>說明：請選擇一件時尚產品並給予１</a:t>
            </a:r>
            <a:r>
              <a:rPr lang="en-US" altLang="zh-TW" sz="1400" dirty="0" smtClean="0">
                <a:latin typeface="+mj-ea"/>
              </a:rPr>
              <a:t>.</a:t>
            </a:r>
            <a:r>
              <a:rPr lang="zh-TW" altLang="en-US" sz="1400" dirty="0" smtClean="0">
                <a:latin typeface="+mj-ea"/>
              </a:rPr>
              <a:t>命名２</a:t>
            </a:r>
            <a:r>
              <a:rPr lang="en-US" altLang="zh-TW" sz="1400" dirty="0" smtClean="0">
                <a:latin typeface="+mj-ea"/>
              </a:rPr>
              <a:t>.</a:t>
            </a:r>
            <a:r>
              <a:rPr lang="zh-TW" altLang="en-US" sz="1400" dirty="0" smtClean="0">
                <a:latin typeface="+mj-ea"/>
              </a:rPr>
              <a:t>行銷創意表達（介紹此</a:t>
            </a:r>
            <a:r>
              <a:rPr lang="zh-TW" altLang="en-US" sz="1400" smtClean="0">
                <a:latin typeface="+mj-ea"/>
              </a:rPr>
              <a:t>商品）範例如下</a:t>
            </a:r>
            <a:endParaRPr lang="zh-TW" sz="1400" dirty="0">
              <a:latin typeface="+mj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466759"/>
              </p:ext>
            </p:extLst>
          </p:nvPr>
        </p:nvGraphicFramePr>
        <p:xfrm>
          <a:off x="2560870" y="2846984"/>
          <a:ext cx="2128088" cy="3479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898"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命名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夢幻與科技 </a:t>
                      </a:r>
                      <a:r>
                        <a:rPr lang="en-US" altLang="zh-TW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zh-TW" alt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連身洋裝</a:t>
                      </a:r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9489">
                <a:tc>
                  <a:txBody>
                    <a:bodyPr/>
                    <a:lstStyle/>
                    <a:p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行銷創意表達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科技的快速發展，令人對於未來有無限想像。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以灰色緞面光澤詮釋未來科技感，飾以領口的環狀皺褶及裙子的波浪，展現女性的浪漫情懷，完美結合夢幻與科技。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61894"/>
              </p:ext>
            </p:extLst>
          </p:nvPr>
        </p:nvGraphicFramePr>
        <p:xfrm>
          <a:off x="6998191" y="2846984"/>
          <a:ext cx="2128088" cy="3459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8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9635"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命名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月光</a:t>
                      </a:r>
                      <a:r>
                        <a:rPr lang="en-US" altLang="zh-TW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zh-TW" alt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紅珊瑚純銀戒指</a:t>
                      </a:r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9489">
                <a:tc>
                  <a:txBody>
                    <a:bodyPr/>
                    <a:lstStyle/>
                    <a:p>
                      <a:r>
                        <a:rPr lang="zh-TW" altLang="zh-TW" sz="1200" kern="1200" dirty="0" smtClean="0">
                          <a:effectLst/>
                        </a:rPr>
                        <a:t>行銷創意表達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zh-TW" altLang="en-US" sz="1200" dirty="0" smtClean="0"/>
                        <a:t>紅珊瑚 </a:t>
                      </a:r>
                      <a:r>
                        <a:rPr lang="en-US" altLang="zh-TW" sz="1200" dirty="0" smtClean="0"/>
                        <a:t>- </a:t>
                      </a:r>
                      <a:r>
                        <a:rPr lang="zh-TW" altLang="en-US" sz="1200" dirty="0" smtClean="0"/>
                        <a:t>散發溫和的光芒，彷彿月光靄靄，溫潤如水，女人如月似水的氣質藉此作品展露無遺。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4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s 11 16x9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crosoft JhengHei UI">
      <a:majorFont>
        <a:latin typeface="Microsoft JhengHei UI"/>
        <a:ea typeface="Microsoft JhengHei UI"/>
        <a:cs typeface=""/>
      </a:majorFont>
      <a:minorFont>
        <a:latin typeface="Microsoft JhengHei UI"/>
        <a:ea typeface="Microsoft JhengHei UI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cess11_16x9_TP102888870" id="{A414C55E-0822-489D-B7BA-B216017E2A0B}" vid="{88BE3B9C-E47F-48ED-9695-0C8A9FE50D31}"/>
    </a:ext>
  </a:extLst>
</a:theme>
</file>

<file path=ppt/theme/theme2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6E8EB45-01FF-47CB-A3EE-F21C822073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連續圖片清單 SmartArt 投影片 (黑色背景上的多重色彩)，寬螢幕</Template>
  <TotalTime>0</TotalTime>
  <Words>142</Words>
  <Application>Microsoft Office PowerPoint</Application>
  <PresentationFormat>寬螢幕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Microsoft JhengHei UI</vt:lpstr>
      <vt:lpstr>微軟正黑體</vt:lpstr>
      <vt:lpstr>Arial</vt:lpstr>
      <vt:lpstr>Corbel</vt:lpstr>
      <vt:lpstr>Trebuchet MS</vt:lpstr>
      <vt:lpstr>Wingdings 3</vt:lpstr>
      <vt:lpstr>Process 11 16x9</vt:lpstr>
      <vt:lpstr>多面向</vt:lpstr>
      <vt:lpstr>嶺東科技大學 時尚經營系 111學年度四技二專甄選入學(考古題)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2017-06-09T06:25:20Z</dcterms:created>
  <dcterms:modified xsi:type="dcterms:W3CDTF">2023-05-29T07:27:09Z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TC028888719991</vt:lpwstr>
  </property>
</Properties>
</file>